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6"/>
  </p:notesMasterIdLst>
  <p:sldIdLst>
    <p:sldId id="257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405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409" r:id="rId30"/>
    <p:sldId id="327" r:id="rId31"/>
    <p:sldId id="328" r:id="rId32"/>
    <p:sldId id="329" r:id="rId33"/>
    <p:sldId id="330" r:id="rId34"/>
    <p:sldId id="414" r:id="rId35"/>
    <p:sldId id="411" r:id="rId36"/>
    <p:sldId id="413" r:id="rId37"/>
    <p:sldId id="412" r:id="rId38"/>
    <p:sldId id="331" r:id="rId39"/>
    <p:sldId id="333" r:id="rId40"/>
    <p:sldId id="334" r:id="rId41"/>
    <p:sldId id="335" r:id="rId42"/>
    <p:sldId id="336" r:id="rId43"/>
    <p:sldId id="337" r:id="rId44"/>
    <p:sldId id="27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https://insight.factset.com/ai-quick-bite-embeddings-and-large-language-models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https://www.cs.cmu.edu/~dst/WordEmbeddingDemo/tutorial.html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4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https://www.cs.cmu.edu/~dst/WordEmbeddingDemo/tutorial.html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https://www.cs.cmu.edu/~dst/WordEmbeddingDemo/tutorial.html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D235A4-970A-B656-9A99-BBDB43DA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2" y="1146837"/>
            <a:ext cx="473020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42725-F2B2-08A3-FB5E-8419180E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35" y="576513"/>
            <a:ext cx="10231930" cy="57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0E2F04-BF1D-B661-8BE2-CAFCB5D5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80"/>
            <a:ext cx="12192000" cy="60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01C41-B81E-0B94-7DB9-9E79C798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94" y="1981200"/>
            <a:ext cx="9522811" cy="3628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7050AA-C153-0D93-E98D-F14A0514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RAG Approach</a:t>
            </a:r>
          </a:p>
        </p:txBody>
      </p:sp>
    </p:spTree>
    <p:extLst>
      <p:ext uri="{BB962C8B-B14F-4D97-AF65-F5344CB8AC3E}">
        <p14:creationId xmlns:p14="http://schemas.microsoft.com/office/powerpoint/2010/main" val="154425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C01F4-9796-A722-B678-3BF63033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31" y="2111552"/>
            <a:ext cx="10034337" cy="26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1D89A-D6A5-5592-948A-970E791A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04"/>
            <a:ext cx="12192000" cy="62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9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517E4-3ADA-B591-9190-6B4EAED8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905"/>
            <a:ext cx="12192000" cy="60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3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FB4A0B-AB9D-94DA-0F2D-F14CFBCE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66"/>
            <a:ext cx="12192000" cy="45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76EDC-580C-7554-EC3F-47D8D38D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2659313"/>
            <a:ext cx="8413209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67AA1-7775-EAD8-3FBD-5EFECCE8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31"/>
            <a:ext cx="12192000" cy="65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E8C06-FA81-41B7-7422-17E0FEB8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570"/>
            <a:ext cx="12192000" cy="28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36E52-B2E2-74DD-F113-B8F77727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196146"/>
            <a:ext cx="10013548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2E9CF-42F5-B547-28A7-0CC0DA41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902"/>
            <a:ext cx="12192000" cy="3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8A65A-E912-D1F8-328A-519BF98C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74" y="0"/>
            <a:ext cx="972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5F64B-95C6-06DE-0A6A-1455AECF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647"/>
            <a:ext cx="12192000" cy="38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7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63C98-6C7B-953B-BC7F-BAF75476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701"/>
            <a:ext cx="12192000" cy="55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340B4-9EF2-F16F-52E5-E6B499805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9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425A0-C0CF-1EFB-1093-74A9AE1F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56" y="0"/>
            <a:ext cx="7356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226B7-D162-7A95-523B-A23C1CEB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91"/>
            <a:ext cx="12192000" cy="64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DBF0F-83B5-C362-F15B-246086B3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8" y="0"/>
            <a:ext cx="11444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82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97E9F-5D13-9474-0701-14AD8BAC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222819"/>
            <a:ext cx="11819644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6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05355-7E07-7BA7-79E7-2DD1945F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25" y="2514600"/>
            <a:ext cx="9487950" cy="211445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56EA872-6956-A72D-6EC7-74D04BD8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Embedding Does</a:t>
            </a:r>
          </a:p>
        </p:txBody>
      </p:sp>
    </p:spTree>
    <p:extLst>
      <p:ext uri="{BB962C8B-B14F-4D97-AF65-F5344CB8AC3E}">
        <p14:creationId xmlns:p14="http://schemas.microsoft.com/office/powerpoint/2010/main" val="258493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50764-CEFD-EA0F-4857-3B04AC04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2484038"/>
            <a:ext cx="9617273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6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CFA91-C0F0-72E0-69C6-40121922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74"/>
            <a:ext cx="12192000" cy="6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9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8389E-78B3-E6FC-0008-FA9815FB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521718"/>
            <a:ext cx="12063505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17011-76B8-EA1B-ADD2-03C1B955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30" y="0"/>
            <a:ext cx="1045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1DED2-F02B-739C-375F-7C862DE5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7" y="0"/>
            <a:ext cx="1184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8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01-figure-1-food-words-witth-four-dimensions-and-plotted-in-two-dimensional-space">
            <a:extLst>
              <a:ext uri="{FF2B5EF4-FFF2-40B4-BE49-F238E27FC236}">
                <a16:creationId xmlns:a16="http://schemas.microsoft.com/office/drawing/2014/main" id="{F6FF795E-602D-74D1-AAB6-124106A8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0" y="1443038"/>
            <a:ext cx="1061924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75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d Embedding Demo: Tutorial">
            <a:extLst>
              <a:ext uri="{FF2B5EF4-FFF2-40B4-BE49-F238E27FC236}">
                <a16:creationId xmlns:a16="http://schemas.microsoft.com/office/drawing/2014/main" id="{F410FAFA-3328-90DE-2F1A-69B3349F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4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86E2F24-55AA-2BB1-42F9-7E8C2C240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09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ord Embedding Demo: Tutorial">
            <a:extLst>
              <a:ext uri="{FF2B5EF4-FFF2-40B4-BE49-F238E27FC236}">
                <a16:creationId xmlns:a16="http://schemas.microsoft.com/office/drawing/2014/main" id="{F167D4E1-E23A-7642-E44B-95E41CCD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4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B5EEF-904B-50E2-A755-17C10CFF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1161853"/>
            <a:ext cx="9624894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3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B7DE5-C54E-B35A-F2E9-26771214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4"/>
            <a:ext cx="12192000" cy="68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33185-1870-7019-E8C5-9C66055B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6" y="614302"/>
            <a:ext cx="9505927" cy="56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68620-BF60-2E20-125B-D161573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859"/>
            <a:ext cx="12192000" cy="57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23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98E88-DF5B-274A-DAAB-43D8FCD5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77"/>
            <a:ext cx="12192000" cy="49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2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7BE54-74DF-42BA-2BBB-C6343E23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04" y="0"/>
            <a:ext cx="986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44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446FB-9B80-7465-7FE6-F9482DE7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960"/>
            <a:ext cx="12192000" cy="53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7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03D1A-BEE5-4269-0589-39D0B494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8" y="1367611"/>
            <a:ext cx="11591024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1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8FFF3-1897-CAE1-CC2D-80D3005E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1" y="428905"/>
            <a:ext cx="10613177" cy="60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95ABA-496F-EEEB-3887-A5AEEE1B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670"/>
            <a:ext cx="12192000" cy="19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CD769-EAB8-B9ED-AE6D-F2F00B86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5" y="557484"/>
            <a:ext cx="10330790" cy="57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14AA9-2078-EB93-543A-B8415839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60" y="414193"/>
            <a:ext cx="9707679" cy="60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5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5956</TotalTime>
  <Words>89</Words>
  <Application>Microsoft Office PowerPoint</Application>
  <PresentationFormat>Widescreen</PresentationFormat>
  <Paragraphs>12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 RAG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Embedding Does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7</cp:revision>
  <dcterms:created xsi:type="dcterms:W3CDTF">2024-06-30T01:37:58Z</dcterms:created>
  <dcterms:modified xsi:type="dcterms:W3CDTF">2024-11-04T22:48:59Z</dcterms:modified>
</cp:coreProperties>
</file>